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BA2657-F5E9-44C3-9E7D-683530764FF6}">
          <p14:sldIdLst>
            <p14:sldId id="26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A314-37F3-4CB2-9027-575C81344996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73C-18F9-4DA0-B1ED-CE6715D7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2286000"/>
          </a:xfrm>
          <a:solidFill>
            <a:schemeClr val="tx2"/>
          </a:solidFill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8229600" cy="32305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CE34-F7FA-4AD9-9861-0B3AD3CBA5A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97" y="1524000"/>
            <a:ext cx="8229600" cy="1524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Math </a:t>
            </a:r>
            <a:r>
              <a:rPr lang="en-US" dirty="0" smtClean="0"/>
              <a:t>5364/66 </a:t>
            </a:r>
            <a:r>
              <a:rPr lang="en-US" dirty="0" smtClean="0"/>
              <a:t>Notes</a:t>
            </a:r>
            <a:br>
              <a:rPr lang="en-US" dirty="0" smtClean="0"/>
            </a:br>
            <a:r>
              <a:rPr lang="en-US" sz="2800" dirty="0" smtClean="0"/>
              <a:t>Installing Python Modules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05100" y="3505200"/>
            <a:ext cx="373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Jesse Crawford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Department </a:t>
            </a:r>
            <a:r>
              <a:rPr lang="en-US" sz="2000" dirty="0"/>
              <a:t>of Mathematics</a:t>
            </a:r>
          </a:p>
          <a:p>
            <a:pPr algn="ctr"/>
            <a:r>
              <a:rPr lang="en-US" sz="2000" dirty="0" smtClean="0"/>
              <a:t>Tarleton State University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365068"/>
            <a:ext cx="8181975" cy="612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40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8" y="2438400"/>
            <a:ext cx="4419600" cy="2638566"/>
          </a:xfrm>
          <a:prstGeom prst="rect">
            <a:avLst/>
          </a:prstGeom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466979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313038" y="4572000"/>
            <a:ext cx="2514600" cy="609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" y="2784387"/>
            <a:ext cx="2514600" cy="609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91532" y="2656701"/>
            <a:ext cx="533400" cy="3048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86600" y="5410200"/>
            <a:ext cx="1371600" cy="438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Adding Anaconda to Path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"/>
            <a:ext cx="3171825" cy="35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099" y="4267200"/>
            <a:ext cx="34004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5175548" y="978245"/>
            <a:ext cx="297785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17526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53124" y="4876800"/>
            <a:ext cx="2438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450333"/>
            <a:ext cx="44195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the following directories are present: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C:\Users</a:t>
            </a:r>
            <a:r>
              <a:rPr lang="en-US" dirty="0" smtClean="0"/>
              <a:t>\</a:t>
            </a:r>
            <a:r>
              <a:rPr lang="en-US" dirty="0" smtClean="0">
                <a:solidFill>
                  <a:srgbClr val="FF0000"/>
                </a:solidFill>
              </a:rPr>
              <a:t>&lt;your user name&gt;</a:t>
            </a:r>
            <a:r>
              <a:rPr lang="en-US" dirty="0" smtClean="0"/>
              <a:t>\</a:t>
            </a:r>
            <a:r>
              <a:rPr lang="en-US" dirty="0" err="1" smtClean="0"/>
              <a:t>AppData</a:t>
            </a:r>
            <a:r>
              <a:rPr lang="en-US" dirty="0" smtClean="0"/>
              <a:t>\Local\</a:t>
            </a:r>
          </a:p>
          <a:p>
            <a:r>
              <a:rPr lang="en-US" dirty="0" smtClean="0"/>
              <a:t>Continuum\Anaconda;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:\</a:t>
            </a:r>
            <a:r>
              <a:rPr lang="en-US" dirty="0" smtClean="0"/>
              <a:t>Users\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 your user name 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\</a:t>
            </a:r>
            <a:r>
              <a:rPr lang="en-US" dirty="0" err="1" smtClean="0"/>
              <a:t>AppData</a:t>
            </a:r>
            <a:r>
              <a:rPr lang="en-US" dirty="0" smtClean="0"/>
              <a:t>\Local\</a:t>
            </a:r>
          </a:p>
          <a:p>
            <a:r>
              <a:rPr lang="en-US" dirty="0" smtClean="0"/>
              <a:t>Continuum\Anaconda\Scripts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5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5" y="1676400"/>
            <a:ext cx="3876191" cy="1666667"/>
          </a:xfrm>
          <a:prstGeom prst="rect">
            <a:avLst/>
          </a:prstGeom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588277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Installing Modules with </a:t>
            </a:r>
            <a:r>
              <a:rPr lang="en-US" dirty="0" err="1" smtClean="0"/>
              <a:t>Conda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1951336"/>
            <a:ext cx="2621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packages at</a:t>
            </a:r>
          </a:p>
          <a:p>
            <a:endParaRPr lang="en-US" dirty="0"/>
          </a:p>
          <a:p>
            <a:r>
              <a:rPr lang="en-US" dirty="0" smtClean="0"/>
              <a:t>https</a:t>
            </a:r>
            <a:r>
              <a:rPr lang="en-US" dirty="0"/>
              <a:t>://conda.binstar.org/</a:t>
            </a:r>
          </a:p>
        </p:txBody>
      </p:sp>
    </p:spTree>
    <p:extLst>
      <p:ext uri="{BB962C8B-B14F-4D97-AF65-F5344CB8AC3E}">
        <p14:creationId xmlns:p14="http://schemas.microsoft.com/office/powerpoint/2010/main" val="25870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Installing Modules with Pip</a:t>
            </a:r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46" y="2057400"/>
            <a:ext cx="606524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46" y="3733800"/>
            <a:ext cx="6065240" cy="149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01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Graphviz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260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http://www.graphviz.org/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7010400" cy="381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23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</a:t>
            </a:r>
            <a:r>
              <a:rPr lang="en-US" dirty="0" err="1" smtClean="0"/>
              <a:t>Graphviz</a:t>
            </a:r>
            <a:r>
              <a:rPr lang="en-US" dirty="0" smtClean="0"/>
              <a:t> to Path Also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5181600" cy="222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46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Problem with </a:t>
            </a:r>
            <a:r>
              <a:rPr lang="en-US" dirty="0" err="1" smtClean="0"/>
              <a:t>Pyparsing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message:  	"Couldn't import </a:t>
            </a:r>
            <a:r>
              <a:rPr lang="en-US" dirty="0" err="1" smtClean="0"/>
              <a:t>dot_parser</a:t>
            </a:r>
            <a:r>
              <a:rPr lang="en-US" dirty="0" smtClean="0"/>
              <a:t>, </a:t>
            </a:r>
          </a:p>
          <a:p>
            <a:r>
              <a:rPr lang="en-US" dirty="0" smtClean="0"/>
              <a:t>		loading of dot files will not be possible"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Solution:</a:t>
            </a:r>
          </a:p>
          <a:p>
            <a:endParaRPr lang="en-US" dirty="0"/>
          </a:p>
          <a:p>
            <a:r>
              <a:rPr lang="en-US" dirty="0"/>
              <a:t>pip uninstall </a:t>
            </a:r>
            <a:r>
              <a:rPr lang="en-US" dirty="0" err="1"/>
              <a:t>pyparsing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pip </a:t>
            </a:r>
            <a:r>
              <a:rPr lang="en-US" dirty="0"/>
              <a:t>install </a:t>
            </a:r>
            <a:r>
              <a:rPr lang="en-US" dirty="0" smtClean="0"/>
              <a:t>–Iv https</a:t>
            </a:r>
            <a:r>
              <a:rPr lang="en-US" dirty="0"/>
              <a:t>://pypi.python.org/packages/source/p/pyparsing/pyparsing-1.5.7.tar.gz#md5=9be0fcdcc595199c646ab317c1d9a709 pip install </a:t>
            </a:r>
            <a:r>
              <a:rPr lang="en-US" dirty="0" err="1"/>
              <a:t>pydot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73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Plotting Decision Trees:  Technical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Solutions for Windows 7 (64-bit)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Python 2 not Python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Install </a:t>
            </a:r>
            <a:r>
              <a:rPr lang="en-US" dirty="0" err="1" smtClean="0"/>
              <a:t>Graphviz</a:t>
            </a:r>
            <a:r>
              <a:rPr lang="en-US" dirty="0" smtClean="0"/>
              <a:t> and Add </a:t>
            </a:r>
            <a:r>
              <a:rPr lang="en-US" dirty="0" err="1" smtClean="0"/>
              <a:t>Graphviz</a:t>
            </a:r>
            <a:r>
              <a:rPr lang="en-US" dirty="0" smtClean="0"/>
              <a:t> to Path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Install pip, uninstall </a:t>
            </a:r>
            <a:r>
              <a:rPr lang="en-US" dirty="0" err="1" smtClean="0"/>
              <a:t>pyparsing</a:t>
            </a:r>
            <a:r>
              <a:rPr lang="en-US" dirty="0" smtClean="0"/>
              <a:t>, and reinstall </a:t>
            </a:r>
            <a:r>
              <a:rPr lang="en-US" dirty="0" err="1" smtClean="0"/>
              <a:t>pyparsing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Install </a:t>
            </a:r>
            <a:r>
              <a:rPr lang="en-US" dirty="0" err="1" smtClean="0"/>
              <a:t>pydot</a:t>
            </a:r>
            <a:r>
              <a:rPr lang="en-US" dirty="0" smtClean="0"/>
              <a:t> from proper directory</a:t>
            </a:r>
          </a:p>
        </p:txBody>
      </p:sp>
    </p:spTree>
    <p:extLst>
      <p:ext uri="{BB962C8B-B14F-4D97-AF65-F5344CB8AC3E}">
        <p14:creationId xmlns:p14="http://schemas.microsoft.com/office/powerpoint/2010/main" val="83394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</TotalTime>
  <Words>121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Math 5364/66 Notes Installing Python Modules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Tarleton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- Binomial</dc:title>
  <dc:creator>jcrawford</dc:creator>
  <cp:lastModifiedBy>Crawford, Dr. Jesse B</cp:lastModifiedBy>
  <cp:revision>318</cp:revision>
  <dcterms:created xsi:type="dcterms:W3CDTF">2012-02-06T16:26:45Z</dcterms:created>
  <dcterms:modified xsi:type="dcterms:W3CDTF">2015-03-30T21:48:46Z</dcterms:modified>
</cp:coreProperties>
</file>