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300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7" r:id="rId18"/>
    <p:sldId id="318" r:id="rId19"/>
    <p:sldId id="319" r:id="rId20"/>
    <p:sldId id="321" r:id="rId21"/>
    <p:sldId id="320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BA2657-F5E9-44C3-9E7D-683530764FF6}">
          <p14:sldIdLst>
            <p14:sldId id="268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1"/>
            <p14:sldId id="320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1.wmf"/><Relationship Id="rId4" Type="http://schemas.openxmlformats.org/officeDocument/2006/relationships/image" Target="../media/image2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A314-37F3-4CB2-9027-575C81344996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B73C-18F9-4DA0-B1ED-CE6715D79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1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1"/>
            <a:ext cx="8229600" cy="2286000"/>
          </a:xfrm>
          <a:solidFill>
            <a:schemeClr val="tx2"/>
          </a:solidFill>
        </p:spPr>
        <p:txBody>
          <a:bodyPr/>
          <a:lstStyle>
            <a:lvl1pPr>
              <a:buNone/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8229600" cy="32305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CE34-F7FA-4AD9-9861-0B3AD3CBA5A5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A5BF-F18F-443D-8DBB-832193E1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8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28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.png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2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97" y="1524000"/>
            <a:ext cx="8229600" cy="1524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Math 5364/66 </a:t>
            </a:r>
            <a:r>
              <a:rPr lang="en-US" dirty="0" smtClean="0"/>
              <a:t>Notes</a:t>
            </a:r>
            <a:br>
              <a:rPr lang="en-US" dirty="0" smtClean="0"/>
            </a:br>
            <a:r>
              <a:rPr lang="en-US" sz="2800" dirty="0" smtClean="0"/>
              <a:t>Image Recognition with </a:t>
            </a:r>
            <a:r>
              <a:rPr lang="en-US" sz="2800" dirty="0" err="1" smtClean="0"/>
              <a:t>Eigenfaces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05100" y="3505200"/>
            <a:ext cx="3733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Jesse Crawford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Department </a:t>
            </a:r>
            <a:r>
              <a:rPr lang="en-US" sz="2000" dirty="0"/>
              <a:t>of Mathematics</a:t>
            </a:r>
          </a:p>
          <a:p>
            <a:pPr algn="ctr"/>
            <a:r>
              <a:rPr lang="en-US" sz="2000" dirty="0" smtClean="0"/>
              <a:t>Tarleton State University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34380"/>
              </p:ext>
            </p:extLst>
          </p:nvPr>
        </p:nvGraphicFramePr>
        <p:xfrm>
          <a:off x="228600" y="284860"/>
          <a:ext cx="36083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3" imgW="2222280" imgH="3200400" progId="Equation.DSMT4">
                  <p:embed/>
                </p:oleObj>
              </mc:Choice>
              <mc:Fallback>
                <p:oleObj name="Equation" r:id="rId3" imgW="222228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84860"/>
                        <a:ext cx="3608388" cy="519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586455"/>
              </p:ext>
            </p:extLst>
          </p:nvPr>
        </p:nvGraphicFramePr>
        <p:xfrm>
          <a:off x="5334000" y="4648200"/>
          <a:ext cx="29146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6" imgW="1714320" imgH="761760" progId="Equation.DSMT4">
                  <p:embed/>
                </p:oleObj>
              </mc:Choice>
              <mc:Fallback>
                <p:oleObj name="Equation" r:id="rId6" imgW="1714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648200"/>
                        <a:ext cx="29146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752386" y="3960976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250364"/>
              </p:ext>
            </p:extLst>
          </p:nvPr>
        </p:nvGraphicFramePr>
        <p:xfrm>
          <a:off x="1745835" y="4113376"/>
          <a:ext cx="16494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8" imgW="1015920" imgH="203040" progId="Equation.DSMT4">
                  <p:embed/>
                </p:oleObj>
              </mc:Choice>
              <mc:Fallback>
                <p:oleObj name="Equation" r:id="rId8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835" y="4113376"/>
                        <a:ext cx="16494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32021"/>
              </p:ext>
            </p:extLst>
          </p:nvPr>
        </p:nvGraphicFramePr>
        <p:xfrm>
          <a:off x="3748087" y="6019800"/>
          <a:ext cx="3629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10" imgW="2234880" imgH="457200" progId="Equation.DSMT4">
                  <p:embed/>
                </p:oleObj>
              </mc:Choice>
              <mc:Fallback>
                <p:oleObj name="Equation" r:id="rId10" imgW="2234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7" y="6019800"/>
                        <a:ext cx="36290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953000" y="5867400"/>
            <a:ext cx="6096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04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95592"/>
              </p:ext>
            </p:extLst>
          </p:nvPr>
        </p:nvGraphicFramePr>
        <p:xfrm>
          <a:off x="457200" y="533400"/>
          <a:ext cx="4495800" cy="195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Equation" r:id="rId3" imgW="2692080" imgH="1168200" progId="Equation.DSMT4">
                  <p:embed/>
                </p:oleObj>
              </mc:Choice>
              <mc:Fallback>
                <p:oleObj name="Equation" r:id="rId3" imgW="269208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4495800" cy="1951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398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347680"/>
              </p:ext>
            </p:extLst>
          </p:nvPr>
        </p:nvGraphicFramePr>
        <p:xfrm>
          <a:off x="457200" y="533400"/>
          <a:ext cx="458152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Equation" r:id="rId3" imgW="2743200" imgH="2361960" progId="Equation.DSMT4">
                  <p:embed/>
                </p:oleObj>
              </mc:Choice>
              <mc:Fallback>
                <p:oleObj name="Equation" r:id="rId3" imgW="2743200" imgH="236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4581525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195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636537"/>
              </p:ext>
            </p:extLst>
          </p:nvPr>
        </p:nvGraphicFramePr>
        <p:xfrm>
          <a:off x="457200" y="533400"/>
          <a:ext cx="4878387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Equation" r:id="rId3" imgW="2920680" imgH="3301920" progId="Equation.DSMT4">
                  <p:embed/>
                </p:oleObj>
              </mc:Choice>
              <mc:Fallback>
                <p:oleObj name="Equation" r:id="rId3" imgW="2920680" imgH="3301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4878387" cy="551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65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67751"/>
              </p:ext>
            </p:extLst>
          </p:nvPr>
        </p:nvGraphicFramePr>
        <p:xfrm>
          <a:off x="457200" y="533400"/>
          <a:ext cx="4878387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5" name="Equation" r:id="rId3" imgW="2920680" imgH="3301920" progId="Equation.DSMT4">
                  <p:embed/>
                </p:oleObj>
              </mc:Choice>
              <mc:Fallback>
                <p:oleObj name="Equation" r:id="rId3" imgW="2920680" imgH="3301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4878387" cy="551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1" y="381000"/>
            <a:ext cx="328305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334000"/>
            <a:ext cx="3276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715000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26075"/>
              </p:ext>
            </p:extLst>
          </p:nvPr>
        </p:nvGraphicFramePr>
        <p:xfrm>
          <a:off x="5556141" y="5943600"/>
          <a:ext cx="1752600" cy="3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6" name="Equation" r:id="rId6" imgW="1143000" imgH="203040" progId="Equation.DSMT4">
                  <p:embed/>
                </p:oleObj>
              </mc:Choice>
              <mc:Fallback>
                <p:oleObj name="Equation" r:id="rId6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6141" y="5943600"/>
                        <a:ext cx="1752600" cy="311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56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20816"/>
              </p:ext>
            </p:extLst>
          </p:nvPr>
        </p:nvGraphicFramePr>
        <p:xfrm>
          <a:off x="457200" y="533400"/>
          <a:ext cx="4878387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Equation" r:id="rId3" imgW="2920680" imgH="3301920" progId="Equation.DSMT4">
                  <p:embed/>
                </p:oleObj>
              </mc:Choice>
              <mc:Fallback>
                <p:oleObj name="Equation" r:id="rId3" imgW="2920680" imgH="3301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533400"/>
                        <a:ext cx="4878387" cy="551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1" y="381000"/>
            <a:ext cx="328305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5334000"/>
            <a:ext cx="3276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715000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814902"/>
              </p:ext>
            </p:extLst>
          </p:nvPr>
        </p:nvGraphicFramePr>
        <p:xfrm>
          <a:off x="5556141" y="5943600"/>
          <a:ext cx="1752600" cy="31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6" imgW="1143000" imgH="203040" progId="Equation.DSMT4">
                  <p:embed/>
                </p:oleObj>
              </mc:Choice>
              <mc:Fallback>
                <p:oleObj name="Equation" r:id="rId6" imgW="1143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6141" y="5943600"/>
                        <a:ext cx="1752600" cy="311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631315"/>
              </p:ext>
            </p:extLst>
          </p:nvPr>
        </p:nvGraphicFramePr>
        <p:xfrm>
          <a:off x="5580403" y="3733800"/>
          <a:ext cx="3030197" cy="63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Equation" r:id="rId8" imgW="2057400" imgH="431640" progId="Equation.DSMT4">
                  <p:embed/>
                </p:oleObj>
              </mc:Choice>
              <mc:Fallback>
                <p:oleObj name="Equation" r:id="rId8" imgW="2057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80403" y="3733800"/>
                        <a:ext cx="3030197" cy="635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92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9073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5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58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318143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4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398828"/>
              </p:ext>
            </p:extLst>
          </p:nvPr>
        </p:nvGraphicFramePr>
        <p:xfrm>
          <a:off x="762000" y="3581400"/>
          <a:ext cx="462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5" name="Equation" r:id="rId5" imgW="3466800" imgH="457200" progId="Equation.DSMT4">
                  <p:embed/>
                </p:oleObj>
              </mc:Choice>
              <mc:Fallback>
                <p:oleObj name="Equation" r:id="rId5" imgW="346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581400"/>
                        <a:ext cx="4622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97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535115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398152"/>
              </p:ext>
            </p:extLst>
          </p:nvPr>
        </p:nvGraphicFramePr>
        <p:xfrm>
          <a:off x="762000" y="3581400"/>
          <a:ext cx="462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Equation" r:id="rId5" imgW="3466800" imgH="457200" progId="Equation.DSMT4">
                  <p:embed/>
                </p:oleObj>
              </mc:Choice>
              <mc:Fallback>
                <p:oleObj name="Equation" r:id="rId5" imgW="346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3581400"/>
                        <a:ext cx="4622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699474"/>
              </p:ext>
            </p:extLst>
          </p:nvPr>
        </p:nvGraphicFramePr>
        <p:xfrm>
          <a:off x="5029200" y="609600"/>
          <a:ext cx="3962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Equation" r:id="rId7" imgW="2793960" imgH="1866600" progId="Equation.DSMT4">
                  <p:embed/>
                </p:oleObj>
              </mc:Choice>
              <mc:Fallback>
                <p:oleObj name="Equation" r:id="rId7" imgW="2793960" imgH="186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"/>
                        <a:ext cx="396240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34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1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03191"/>
              </p:ext>
            </p:extLst>
          </p:nvPr>
        </p:nvGraphicFramePr>
        <p:xfrm>
          <a:off x="5029200" y="609600"/>
          <a:ext cx="3962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Equation" r:id="rId5" imgW="2793960" imgH="1866600" progId="Equation.DSMT4">
                  <p:embed/>
                </p:oleObj>
              </mc:Choice>
              <mc:Fallback>
                <p:oleObj name="Equation" r:id="rId5" imgW="2793960" imgH="186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"/>
                        <a:ext cx="396240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855375"/>
              </p:ext>
            </p:extLst>
          </p:nvPr>
        </p:nvGraphicFramePr>
        <p:xfrm>
          <a:off x="582613" y="3886200"/>
          <a:ext cx="57816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7" imgW="4076640" imgH="888840" progId="Equation.DSMT4">
                  <p:embed/>
                </p:oleObj>
              </mc:Choice>
              <mc:Fallback>
                <p:oleObj name="Equation" r:id="rId7" imgW="40766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886200"/>
                        <a:ext cx="57816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08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4325"/>
            <a:ext cx="32956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38856"/>
              </p:ext>
            </p:extLst>
          </p:nvPr>
        </p:nvGraphicFramePr>
        <p:xfrm>
          <a:off x="228600" y="384174"/>
          <a:ext cx="4828923" cy="2974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4" imgW="3009600" imgH="1854000" progId="Equation.DSMT4">
                  <p:embed/>
                </p:oleObj>
              </mc:Choice>
              <mc:Fallback>
                <p:oleObj name="Equation" r:id="rId4" imgW="30096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384174"/>
                        <a:ext cx="4828923" cy="2974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303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99890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18298"/>
              </p:ext>
            </p:extLst>
          </p:nvPr>
        </p:nvGraphicFramePr>
        <p:xfrm>
          <a:off x="5029200" y="609600"/>
          <a:ext cx="3962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7" name="Equation" r:id="rId5" imgW="2793960" imgH="1866600" progId="Equation.DSMT4">
                  <p:embed/>
                </p:oleObj>
              </mc:Choice>
              <mc:Fallback>
                <p:oleObj name="Equation" r:id="rId5" imgW="2793960" imgH="186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"/>
                        <a:ext cx="396240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008685"/>
              </p:ext>
            </p:extLst>
          </p:nvPr>
        </p:nvGraphicFramePr>
        <p:xfrm>
          <a:off x="609600" y="3886200"/>
          <a:ext cx="57816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8" name="Equation" r:id="rId7" imgW="4076640" imgH="647640" progId="Equation.DSMT4">
                  <p:embed/>
                </p:oleObj>
              </mc:Choice>
              <mc:Fallback>
                <p:oleObj name="Equation" r:id="rId7" imgW="407664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86200"/>
                        <a:ext cx="5781675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20237"/>
              </p:ext>
            </p:extLst>
          </p:nvPr>
        </p:nvGraphicFramePr>
        <p:xfrm>
          <a:off x="609600" y="6019800"/>
          <a:ext cx="576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" name="Equation" r:id="rId9" imgW="4063680" imgH="431640" progId="Equation.DSMT4">
                  <p:embed/>
                </p:oleObj>
              </mc:Choice>
              <mc:Fallback>
                <p:oleObj name="Equation" r:id="rId9" imgW="4063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19800"/>
                        <a:ext cx="57626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9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44447"/>
              </p:ext>
            </p:extLst>
          </p:nvPr>
        </p:nvGraphicFramePr>
        <p:xfrm>
          <a:off x="533400" y="609600"/>
          <a:ext cx="3962400" cy="2629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Equation" r:id="rId3" imgW="2793960" imgH="1854000" progId="Equation.DSMT4">
                  <p:embed/>
                </p:oleObj>
              </mc:Choice>
              <mc:Fallback>
                <p:oleObj name="Equation" r:id="rId3" imgW="279396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609600"/>
                        <a:ext cx="3962400" cy="2629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104552"/>
              </p:ext>
            </p:extLst>
          </p:nvPr>
        </p:nvGraphicFramePr>
        <p:xfrm>
          <a:off x="5029200" y="609600"/>
          <a:ext cx="3962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Equation" r:id="rId5" imgW="2793960" imgH="1866600" progId="Equation.DSMT4">
                  <p:embed/>
                </p:oleObj>
              </mc:Choice>
              <mc:Fallback>
                <p:oleObj name="Equation" r:id="rId5" imgW="2793960" imgH="186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"/>
                        <a:ext cx="3962400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76348"/>
              </p:ext>
            </p:extLst>
          </p:nvPr>
        </p:nvGraphicFramePr>
        <p:xfrm>
          <a:off x="582613" y="3832225"/>
          <a:ext cx="57816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Equation" r:id="rId7" imgW="4076640" imgH="965160" progId="Equation.DSMT4">
                  <p:embed/>
                </p:oleObj>
              </mc:Choice>
              <mc:Fallback>
                <p:oleObj name="Equation" r:id="rId7" imgW="4076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3832225"/>
                        <a:ext cx="57816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86682"/>
              </p:ext>
            </p:extLst>
          </p:nvPr>
        </p:nvGraphicFramePr>
        <p:xfrm>
          <a:off x="609600" y="6019800"/>
          <a:ext cx="576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Equation" r:id="rId9" imgW="4063680" imgH="431640" progId="Equation.DSMT4">
                  <p:embed/>
                </p:oleObj>
              </mc:Choice>
              <mc:Fallback>
                <p:oleObj name="Equation" r:id="rId9" imgW="4063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019800"/>
                        <a:ext cx="57626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019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671695"/>
              </p:ext>
            </p:extLst>
          </p:nvPr>
        </p:nvGraphicFramePr>
        <p:xfrm>
          <a:off x="609600" y="2819400"/>
          <a:ext cx="57816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Equation" r:id="rId3" imgW="4076640" imgH="965160" progId="Equation.DSMT4">
                  <p:embed/>
                </p:oleObj>
              </mc:Choice>
              <mc:Fallback>
                <p:oleObj name="Equation" r:id="rId3" imgW="40766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57816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107737"/>
              </p:ext>
            </p:extLst>
          </p:nvPr>
        </p:nvGraphicFramePr>
        <p:xfrm>
          <a:off x="533400" y="685800"/>
          <a:ext cx="6488113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5" imgW="3822480" imgH="660240" progId="Equation.DSMT4">
                  <p:embed/>
                </p:oleObj>
              </mc:Choice>
              <mc:Fallback>
                <p:oleObj name="Equation" r:id="rId5" imgW="382248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6488113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75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750892"/>
              </p:ext>
            </p:extLst>
          </p:nvPr>
        </p:nvGraphicFramePr>
        <p:xfrm>
          <a:off x="696305" y="2590800"/>
          <a:ext cx="6488113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7" name="Equation" r:id="rId3" imgW="3822480" imgH="1574640" progId="Equation.DSMT4">
                  <p:embed/>
                </p:oleObj>
              </mc:Choice>
              <mc:Fallback>
                <p:oleObj name="Equation" r:id="rId3" imgW="3822480" imgH="1574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305" y="2590800"/>
                        <a:ext cx="6488113" cy="267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5" y="297061"/>
            <a:ext cx="3799495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3600"/>
            <a:ext cx="3733800" cy="17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9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6136"/>
              </p:ext>
            </p:extLst>
          </p:nvPr>
        </p:nvGraphicFramePr>
        <p:xfrm>
          <a:off x="304800" y="304800"/>
          <a:ext cx="3505200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Equation" r:id="rId3" imgW="2158920" imgH="1091880" progId="Equation.DSMT4">
                  <p:embed/>
                </p:oleObj>
              </mc:Choice>
              <mc:Fallback>
                <p:oleObj name="Equation" r:id="rId3" imgW="215892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3505200" cy="177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545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461968"/>
              </p:ext>
            </p:extLst>
          </p:nvPr>
        </p:nvGraphicFramePr>
        <p:xfrm>
          <a:off x="304800" y="309073"/>
          <a:ext cx="35052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Equation" r:id="rId3" imgW="2158920" imgH="2920680" progId="Equation.DSMT4">
                  <p:embed/>
                </p:oleObj>
              </mc:Choice>
              <mc:Fallback>
                <p:oleObj name="Equation" r:id="rId3" imgW="2158920" imgH="292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9073"/>
                        <a:ext cx="3505200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5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60379"/>
              </p:ext>
            </p:extLst>
          </p:nvPr>
        </p:nvGraphicFramePr>
        <p:xfrm>
          <a:off x="228600" y="284860"/>
          <a:ext cx="36083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Equation" r:id="rId3" imgW="2222280" imgH="3200400" progId="Equation.DSMT4">
                  <p:embed/>
                </p:oleObj>
              </mc:Choice>
              <mc:Fallback>
                <p:oleObj name="Equation" r:id="rId3" imgW="222228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84860"/>
                        <a:ext cx="3608388" cy="519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8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19926"/>
              </p:ext>
            </p:extLst>
          </p:nvPr>
        </p:nvGraphicFramePr>
        <p:xfrm>
          <a:off x="228600" y="284860"/>
          <a:ext cx="36083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2" name="Equation" r:id="rId3" imgW="2222280" imgH="3200400" progId="Equation.DSMT4">
                  <p:embed/>
                </p:oleObj>
              </mc:Choice>
              <mc:Fallback>
                <p:oleObj name="Equation" r:id="rId3" imgW="222228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84860"/>
                        <a:ext cx="3608388" cy="519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5941"/>
              </p:ext>
            </p:extLst>
          </p:nvPr>
        </p:nvGraphicFramePr>
        <p:xfrm>
          <a:off x="5334000" y="4648200"/>
          <a:ext cx="29146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3" name="Equation" r:id="rId6" imgW="1714320" imgH="761760" progId="Equation.DSMT4">
                  <p:embed/>
                </p:oleObj>
              </mc:Choice>
              <mc:Fallback>
                <p:oleObj name="Equation" r:id="rId6" imgW="1714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648200"/>
                        <a:ext cx="29146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37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99643"/>
              </p:ext>
            </p:extLst>
          </p:nvPr>
        </p:nvGraphicFramePr>
        <p:xfrm>
          <a:off x="228600" y="284860"/>
          <a:ext cx="36083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3" imgW="2222280" imgH="3200400" progId="Equation.DSMT4">
                  <p:embed/>
                </p:oleObj>
              </mc:Choice>
              <mc:Fallback>
                <p:oleObj name="Equation" r:id="rId3" imgW="222228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84860"/>
                        <a:ext cx="3608388" cy="519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71494"/>
              </p:ext>
            </p:extLst>
          </p:nvPr>
        </p:nvGraphicFramePr>
        <p:xfrm>
          <a:off x="5334000" y="4648200"/>
          <a:ext cx="29146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7" name="Equation" r:id="rId6" imgW="1714320" imgH="761760" progId="Equation.DSMT4">
                  <p:embed/>
                </p:oleObj>
              </mc:Choice>
              <mc:Fallback>
                <p:oleObj name="Equation" r:id="rId6" imgW="1714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648200"/>
                        <a:ext cx="29146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752386" y="3960976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716536"/>
              </p:ext>
            </p:extLst>
          </p:nvPr>
        </p:nvGraphicFramePr>
        <p:xfrm>
          <a:off x="1745835" y="4113376"/>
          <a:ext cx="16494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8" name="Equation" r:id="rId8" imgW="1015920" imgH="203040" progId="Equation.DSMT4">
                  <p:embed/>
                </p:oleObj>
              </mc:Choice>
              <mc:Fallback>
                <p:oleObj name="Equation" r:id="rId8" imgW="10159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835" y="4113376"/>
                        <a:ext cx="16494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17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615684"/>
              </p:ext>
            </p:extLst>
          </p:nvPr>
        </p:nvGraphicFramePr>
        <p:xfrm>
          <a:off x="228600" y="284860"/>
          <a:ext cx="3608388" cy="519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3" imgW="2222280" imgH="3200400" progId="Equation.DSMT4">
                  <p:embed/>
                </p:oleObj>
              </mc:Choice>
              <mc:Fallback>
                <p:oleObj name="Equation" r:id="rId3" imgW="2222280" imgH="320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84860"/>
                        <a:ext cx="3608388" cy="519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7653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73113"/>
              </p:ext>
            </p:extLst>
          </p:nvPr>
        </p:nvGraphicFramePr>
        <p:xfrm>
          <a:off x="5334000" y="4648200"/>
          <a:ext cx="29146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6" imgW="1714320" imgH="761760" progId="Equation.DSMT4">
                  <p:embed/>
                </p:oleObj>
              </mc:Choice>
              <mc:Fallback>
                <p:oleObj name="Equation" r:id="rId6" imgW="17143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34000" y="4648200"/>
                        <a:ext cx="291465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752386" y="3960976"/>
            <a:ext cx="990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12570"/>
              </p:ext>
            </p:extLst>
          </p:nvPr>
        </p:nvGraphicFramePr>
        <p:xfrm>
          <a:off x="1745835" y="4113376"/>
          <a:ext cx="16494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8" name="Equation" r:id="rId8" imgW="1015920" imgH="203040" progId="Equation.DSMT4">
                  <p:embed/>
                </p:oleObj>
              </mc:Choice>
              <mc:Fallback>
                <p:oleObj name="Equation" r:id="rId8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835" y="4113376"/>
                        <a:ext cx="16494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51253"/>
              </p:ext>
            </p:extLst>
          </p:nvPr>
        </p:nvGraphicFramePr>
        <p:xfrm>
          <a:off x="3733800" y="6019800"/>
          <a:ext cx="19383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9" name="Equation" r:id="rId10" imgW="1193760" imgH="228600" progId="Equation.DSMT4">
                  <p:embed/>
                </p:oleObj>
              </mc:Choice>
              <mc:Fallback>
                <p:oleObj name="Equation" r:id="rId10" imgW="1193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19800"/>
                        <a:ext cx="19383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4953000" y="5867400"/>
            <a:ext cx="6096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0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4795</TotalTime>
  <Words>11</Words>
  <Application>Microsoft Office PowerPoint</Application>
  <PresentationFormat>On-screen Show (4:3)</PresentationFormat>
  <Paragraphs>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MathType 6.0 Equation</vt:lpstr>
      <vt:lpstr>Math 5364/66 Notes Image Recognition with Eigenfaces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Tarleton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- Binomial</dc:title>
  <dc:creator>jcrawford</dc:creator>
  <cp:lastModifiedBy>Crawford, Dr. Jesse B</cp:lastModifiedBy>
  <cp:revision>380</cp:revision>
  <dcterms:created xsi:type="dcterms:W3CDTF">2012-02-06T16:26:45Z</dcterms:created>
  <dcterms:modified xsi:type="dcterms:W3CDTF">2016-04-21T06:19:24Z</dcterms:modified>
</cp:coreProperties>
</file>